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196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2021/12/10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新建文件夹\source data\Figure 1-figure supplement 1-source data 1\Sfig1A\MT3-1-8_副本-2.tif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1136576"/>
            <a:ext cx="28575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新建文件夹\source data\Figure 1-figure supplement 1-source data 1\Sfig1A\MT14-2-9_1.tif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76" y="2011377"/>
            <a:ext cx="2768600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:\新建文件夹\source data\Figure 1-figure supplement 1-source data 1\Sfig1A\vir-1-6_副本-副本.tif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776" y="3944888"/>
            <a:ext cx="3111500" cy="86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:\新建文件夹\source data\Figure 1-figure supplement 1-source data 1\Sfig1A\WTAP-1-9_副本-副本.tif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676" y="2949724"/>
            <a:ext cx="2895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:\新建文件夹\source data\Figure 1-figure supplement 1-source data 1\Sfig1A\GADPH-1-10_副本.tif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4886" y="4953000"/>
            <a:ext cx="3098800" cy="66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42">
            <a:extLst>
              <a:ext uri="{FF2B5EF4-FFF2-40B4-BE49-F238E27FC236}">
                <a16:creationId xmlns:a16="http://schemas.microsoft.com/office/drawing/2014/main" xmlns="" id="{595A51D7-8E8A-4FA3-A17F-6BC5320FEE44}"/>
              </a:ext>
            </a:extLst>
          </p:cNvPr>
          <p:cNvSpPr txBox="1"/>
          <p:nvPr/>
        </p:nvSpPr>
        <p:spPr>
          <a:xfrm>
            <a:off x="466908" y="5160089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43">
            <a:extLst>
              <a:ext uri="{FF2B5EF4-FFF2-40B4-BE49-F238E27FC236}">
                <a16:creationId xmlns:a16="http://schemas.microsoft.com/office/drawing/2014/main" xmlns="" id="{9741B823-95E7-430B-88F5-36776894E88C}"/>
              </a:ext>
            </a:extLst>
          </p:cNvPr>
          <p:cNvSpPr txBox="1"/>
          <p:nvPr/>
        </p:nvSpPr>
        <p:spPr>
          <a:xfrm>
            <a:off x="311417" y="2417777"/>
            <a:ext cx="7537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METTL14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44">
            <a:extLst>
              <a:ext uri="{FF2B5EF4-FFF2-40B4-BE49-F238E27FC236}">
                <a16:creationId xmlns:a16="http://schemas.microsoft.com/office/drawing/2014/main" xmlns="" id="{4D62E5F4-F02A-4001-9C6E-866B497F11A2}"/>
              </a:ext>
            </a:extLst>
          </p:cNvPr>
          <p:cNvSpPr txBox="1"/>
          <p:nvPr/>
        </p:nvSpPr>
        <p:spPr>
          <a:xfrm>
            <a:off x="346683" y="1284055"/>
            <a:ext cx="6832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METTL3</a:t>
            </a:r>
            <a:endParaRPr lang="zh-CN" altLang="en-US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53">
            <a:extLst>
              <a:ext uri="{FF2B5EF4-FFF2-40B4-BE49-F238E27FC236}">
                <a16:creationId xmlns:a16="http://schemas.microsoft.com/office/drawing/2014/main" xmlns="" id="{09DC4666-1395-4DFB-9B4E-C459AE610FCD}"/>
              </a:ext>
            </a:extLst>
          </p:cNvPr>
          <p:cNvSpPr txBox="1"/>
          <p:nvPr/>
        </p:nvSpPr>
        <p:spPr>
          <a:xfrm>
            <a:off x="466908" y="3330139"/>
            <a:ext cx="5629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WTAP</a:t>
            </a:r>
          </a:p>
        </p:txBody>
      </p:sp>
      <p:sp>
        <p:nvSpPr>
          <p:cNvPr id="18" name="TextBox 53">
            <a:extLst>
              <a:ext uri="{FF2B5EF4-FFF2-40B4-BE49-F238E27FC236}">
                <a16:creationId xmlns:a16="http://schemas.microsoft.com/office/drawing/2014/main" xmlns="" id="{53B4C05E-C8B9-497F-88AD-534E4CDBFA0A}"/>
              </a:ext>
            </a:extLst>
          </p:cNvPr>
          <p:cNvSpPr txBox="1"/>
          <p:nvPr/>
        </p:nvSpPr>
        <p:spPr>
          <a:xfrm>
            <a:off x="466908" y="4363015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Virillizer</a:t>
            </a:r>
            <a:endParaRPr lang="en-US" altLang="zh-CN" sz="1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293096" y="118333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251915" y="1136576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100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334277" y="1615387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262616" y="1561004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</a:t>
            </a:r>
            <a:r>
              <a:rPr lang="en-US" altLang="zh-CN" sz="1000" dirty="0" smtClean="0">
                <a:solidFill>
                  <a:schemeClr val="tx1"/>
                </a:solidFill>
              </a:rPr>
              <a:t>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23" name="直接连接符 22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203357" y="2109938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162176" y="2063175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100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25" name="直接连接符 24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244538" y="254198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172877" y="2487603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solidFill>
                  <a:schemeClr val="tx1"/>
                </a:solidFill>
              </a:rPr>
              <a:t>6</a:t>
            </a:r>
            <a:r>
              <a:rPr lang="en-US" altLang="zh-CN" sz="1000" dirty="0" smtClean="0">
                <a:solidFill>
                  <a:schemeClr val="tx1"/>
                </a:solidFill>
              </a:rPr>
              <a:t>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27" name="直接连接符 26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300756" y="324472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矩形 27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259575" y="3197963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60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341937" y="3524175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矩形 29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270276" y="3469792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45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407650" y="4454209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矩形 31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366469" y="4407446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180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35" name="直接连接符 34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434379" y="5092496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393198" y="5045733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45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xmlns="" id="{C8077793-39DA-43A7-9EBD-EB5B8EAF1EA5}"/>
              </a:ext>
            </a:extLst>
          </p:cNvPr>
          <p:cNvCxnSpPr>
            <a:cxnSpLocks/>
          </p:cNvCxnSpPr>
          <p:nvPr/>
        </p:nvCxnSpPr>
        <p:spPr>
          <a:xfrm>
            <a:off x="4436765" y="5484823"/>
            <a:ext cx="72000" cy="15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AE077F63-2179-4BAF-8CC5-332AA1D7D0F7}"/>
              </a:ext>
            </a:extLst>
          </p:cNvPr>
          <p:cNvSpPr/>
          <p:nvPr/>
        </p:nvSpPr>
        <p:spPr>
          <a:xfrm>
            <a:off x="4365104" y="5430440"/>
            <a:ext cx="545237" cy="106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 smtClean="0">
                <a:solidFill>
                  <a:schemeClr val="tx1"/>
                </a:solidFill>
              </a:rPr>
              <a:t>30</a:t>
            </a:r>
            <a:endParaRPr lang="zh-CN" alt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995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A4 纸张(210x297 毫米)</PresentationFormat>
  <Paragraphs>14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2</cp:revision>
  <dcterms:created xsi:type="dcterms:W3CDTF">2021-12-10T10:14:35Z</dcterms:created>
  <dcterms:modified xsi:type="dcterms:W3CDTF">2021-12-10T10:25:03Z</dcterms:modified>
</cp:coreProperties>
</file>